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58" r:id="rId3"/>
    <p:sldId id="259" r:id="rId4"/>
    <p:sldId id="260" r:id="rId5"/>
    <p:sldId id="311" r:id="rId6"/>
    <p:sldId id="302" r:id="rId7"/>
    <p:sldId id="303" r:id="rId8"/>
    <p:sldId id="300" r:id="rId9"/>
    <p:sldId id="264" r:id="rId10"/>
    <p:sldId id="285" r:id="rId11"/>
    <p:sldId id="301" r:id="rId12"/>
    <p:sldId id="304" r:id="rId13"/>
    <p:sldId id="309" r:id="rId14"/>
    <p:sldId id="307" r:id="rId15"/>
    <p:sldId id="306" r:id="rId16"/>
    <p:sldId id="310" r:id="rId17"/>
    <p:sldId id="313" r:id="rId18"/>
    <p:sldId id="28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0099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50CEC-4A18-4BA8-B980-75E1C7F867CA}" type="datetimeFigureOut">
              <a:rPr lang="ru-RU" smtClean="0"/>
              <a:t>23.03.2017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30102-D781-4694-8D3C-D1A30B49D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72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30102-D781-4694-8D3C-D1A30B49D5E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910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30102-D781-4694-8D3C-D1A30B49D5E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20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43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0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328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A3B04-2C27-417B-B466-6CF922977D8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20E42-C7E8-4BD8-B254-1639C8A2231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16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0C2B2-8C59-4B02-99A6-6825557D604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3E3D9-0578-4B01-BAA3-5148AA27DB9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087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AAE88-9E25-4AB7-8357-886EBD2CA8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F62C0-697D-4A29-8E7A-2C2A3E9FE8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043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A47C-37F5-4A71-B014-4753F06B31E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D8BBB-85B2-487B-BC53-6DD81CCFE41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99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EB854-DDDF-4933-945C-F9C3FC9EBF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BB121-52A5-4FCF-BAD3-E5E397437E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20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F13A2-54B4-4DAF-BB60-C910BD9BC77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F788-AF83-4CDF-B03A-575DF53D76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64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953D9-419F-4234-9B95-40D3E2AFAD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851D-FF9C-4F74-8901-AF5617CD8A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3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4F534-3016-45CE-A28C-47507EC81E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30505-C65D-47B4-8110-86BCCD217B8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21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7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8DE6E-F56F-44B5-9204-A34B1E3F079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A8A1E-E437-4C12-A7F4-0BF7E9CD1B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917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2DE1B-83A9-4D38-BB4C-5ADAEDA8F4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BB39-8879-4488-B8A0-B88FACA4F1D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91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1A90-67AB-46A8-B58F-4ECE0723F1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D9124-F9A0-4B21-8D40-6C7F6852C5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70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66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27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1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5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80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39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30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162E-838C-49B1-96B3-43EE211EF4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CC27A-605B-4115-96D9-9F6FF5A5F3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52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878BA3-8B19-4400-9E4E-2389A925B8B7}" type="datetimeFigureOut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23.03.2017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0931D-1349-453C-A26F-E720B2372150}" type="slidenum">
              <a:rPr lang="ru-RU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09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476672"/>
            <a:ext cx="6192688" cy="6480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МБДОУ Д/С№8 «ЗЕРНЫШКО»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7448872" cy="5112568"/>
          </a:xfr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850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5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Презентация</a:t>
            </a:r>
          </a:p>
          <a:p>
            <a:pPr fontAlgn="base"/>
            <a:r>
              <a:rPr lang="ru-RU" sz="6700" b="1" spc="50" dirty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на </a:t>
            </a:r>
            <a:r>
              <a:rPr lang="ru-RU" sz="67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районный конкурс </a:t>
            </a:r>
            <a:r>
              <a:rPr lang="ru-RU" sz="4800" b="1" spc="50" dirty="0" smtClean="0">
                <a:solidFill>
                  <a:srgbClr val="FFC000"/>
                </a:soli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Arial"/>
              </a:rPr>
              <a:t> </a:t>
            </a:r>
            <a:endParaRPr lang="ru-RU" sz="1100" dirty="0">
              <a:latin typeface="Times New Roman"/>
              <a:ea typeface="Times New Roman"/>
            </a:endParaRPr>
          </a:p>
          <a:p>
            <a:pPr fontAlgn="base"/>
            <a:r>
              <a:rPr lang="ru-RU" sz="6600" b="1" u="sng" spc="5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Arial"/>
              </a:rPr>
              <a:t>«Путешествие в страну дорожных знаков»</a:t>
            </a:r>
            <a:endParaRPr lang="ru-RU" sz="1100" dirty="0"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100" dirty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 </a:t>
            </a:r>
            <a:endParaRPr lang="ru-RU" sz="1050" dirty="0">
              <a:ea typeface="Calibri"/>
              <a:cs typeface="Times New Roman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67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54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  <a:p>
            <a:pPr algn="l"/>
            <a:endParaRPr lang="ru-RU" dirty="0">
              <a:solidFill>
                <a:schemeClr val="bg2">
                  <a:lumMod val="1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Татьяна Соловьянова - ПДД мину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6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7149480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04664"/>
            <a:ext cx="6851104" cy="100811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Станция </a:t>
            </a:r>
            <a:r>
              <a:rPr lang="ru-RU" dirty="0"/>
              <a:t>«Внимательный водитель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122" name="Picture 2" descr="D:\Foreve\дорожное движ\конкурсПУТЕШЕСТВ,В СТРАНУ ДОРОЖН,ЗНАКОВ\пддФОТО\IMG-20170322-WA0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727280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7149480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04664"/>
            <a:ext cx="6851104" cy="100811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Игра «Экологический транспорт».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146" name="Picture 2" descr="D:\Foreve\дорожное движ\конкурсПУТЕШЕСТВ,В СТРАНУ ДОРОЖН,ЗНАКОВ\пддФОТО\IMG-20170322-WA00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72008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9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1" name="Picture 3" descr="D:\Foreve\дорожное движ\конкурсПУТЕШЕСТВ,В СТРАНУ ДОРОЖН,ЗНАКОВ\пддФОТО\IMG-20170322-WA0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612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7149480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04664"/>
            <a:ext cx="6851104" cy="100811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Авто дискотека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8194" name="Picture 2" descr="D:\Foreve\дорожное движ\конкурсПУТЕШЕСТВ,В СТРАНУ ДОРОЖН,ЗНАКОВ\пддФОТО\IMG-20170322-WA00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734481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82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D:\Foreve\дорожное движ\конкурсПУТЕШЕСТВ,В СТРАНУ ДОРОЖН,ЗНАКОВ\пддФОТО\IMG-20170322-WA0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050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D:\Foreve\дорожное движ\конкурсПУТЕШЕСТВ,В СТРАНУ ДОРОЖН,ЗНАКОВ\пддФОТО\IMG-20170322-WA00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691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691680" y="404664"/>
            <a:ext cx="7149480" cy="115212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04664"/>
            <a:ext cx="6851104" cy="100811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Занятие в комнате ПДД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60" y="1556792"/>
            <a:ext cx="8172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9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  <a:t/>
            </a:r>
            <a:b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8000" dirty="0">
                <a:solidFill>
                  <a:srgbClr val="A50021"/>
                </a:solidFill>
                <a:latin typeface="Arial Black" pitchFamily="34" charset="0"/>
              </a:rPr>
              <a:t/>
            </a:r>
            <a:br>
              <a:rPr lang="ru-RU" sz="8000" dirty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  <a:t/>
            </a:r>
            <a:b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  <a:t/>
            </a:r>
            <a:b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  <a:t>СПАСИБО </a:t>
            </a:r>
            <a:b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</a:br>
            <a:r>
              <a:rPr lang="ru-RU" sz="8000" dirty="0" smtClean="0">
                <a:solidFill>
                  <a:srgbClr val="A50021"/>
                </a:solidFill>
                <a:latin typeface="Arial Black" pitchFamily="34" charset="0"/>
              </a:rPr>
              <a:t>ЗА ВНИМАНИЕ!</a:t>
            </a:r>
            <a:endParaRPr lang="ru-RU" sz="8000" dirty="0">
              <a:solidFill>
                <a:srgbClr val="A50021"/>
              </a:solidFill>
              <a:latin typeface="Arial Black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6346336"/>
      </p:ext>
    </p:extLst>
  </p:cSld>
  <p:clrMapOvr>
    <a:masterClrMapping/>
  </p:clrMapOvr>
  <p:transition advTm="6329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2707"/>
            <a:ext cx="770485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4763582"/>
      </p:ext>
    </p:extLst>
  </p:cSld>
  <p:clrMapOvr>
    <a:masterClrMapping/>
  </p:clrMapOvr>
  <p:transition advTm="4157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128792" cy="1152128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pc="600" dirty="0" smtClean="0">
                <a:solidFill>
                  <a:srgbClr val="FF0000"/>
                </a:solidFill>
              </a:rPr>
              <a:t>Цель :</a:t>
            </a:r>
            <a:endParaRPr lang="ru-RU" spc="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0"/>
            <a:ext cx="7416824" cy="499715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Привлечение внимания родителей к проблеме безопасности детей-пассажиров, предотвращение дорожно-транспортных происшествий на дороге с участием детей.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B853"/>
                </a:solidFill>
                <a:latin typeface="Times New Roman"/>
              </a:rPr>
              <a:t>Задачи: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- закрепить с детьми Правила дорожной безопасности;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-- формировать самостоятельность и ответственность в действиях на дороге;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- развивать внимательность, наблюдательность, память;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- развивать коммуникативные навыки, умение свободно вести диалог на заданную тему;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- воспитывать культуру поведения на улице.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49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7128792" cy="1944216"/>
          </a:xfrm>
          <a:solidFill>
            <a:srgbClr val="99FFCC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u="sng" spc="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000" u="sng" spc="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ознавательно-игровое интегрированное развлечение </a:t>
            </a:r>
            <a:r>
              <a:rPr lang="ru-RU" sz="4000" u="sng" spc="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детей</a:t>
            </a:r>
            <a:r>
              <a:rPr lang="ru-RU" u="sng" spc="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76872"/>
            <a:ext cx="7416824" cy="432048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200" b="1" u="sng" spc="600" dirty="0" smtClean="0">
                <a:solidFill>
                  <a:srgbClr val="009900"/>
                </a:solidFill>
              </a:rPr>
              <a:t>«Путешествие </a:t>
            </a:r>
            <a:r>
              <a:rPr lang="ru-RU" sz="5200" b="1" u="sng" spc="600" dirty="0">
                <a:solidFill>
                  <a:srgbClr val="009900"/>
                </a:solidFill>
              </a:rPr>
              <a:t>в страну дорожных </a:t>
            </a:r>
            <a:r>
              <a:rPr lang="ru-RU" sz="5200" b="1" u="sng" spc="600" dirty="0" smtClean="0">
                <a:solidFill>
                  <a:srgbClr val="009900"/>
                </a:solidFill>
              </a:rPr>
              <a:t>знаков»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/>
              </a:rPr>
              <a:t>Задачи</a:t>
            </a:r>
            <a:r>
              <a:rPr lang="ru-RU" b="1" dirty="0">
                <a:solidFill>
                  <a:srgbClr val="0070C0"/>
                </a:solidFill>
                <a:latin typeface="Times New Roman"/>
              </a:rPr>
              <a:t>: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• Одна из главных задач воспитательного процесса в детском саду – обучение детей умению разбираться в дорожной обстановке;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• Научить детей правильно переходить дорогу, поведению на проезжей части, автобусных остановках.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• Добиваться закрепления знаний правил и норм поведения на дороге, умения применять полученные навыки в дорожных ситуациях в качестве пешехода.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2060"/>
                </a:solidFill>
                <a:latin typeface="Times New Roman"/>
              </a:rPr>
              <a:t>• Дать детям четкие представления, что правила дорожного движения направлены на сохранение жизни и здоровья людей, поэтому все обязаны их выполнять.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76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7149480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76672"/>
            <a:ext cx="6851104" cy="93610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станция</a:t>
            </a:r>
            <a:r>
              <a:rPr lang="ru-RU" sz="4000" dirty="0"/>
              <a:t>: «Пешеходная».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Picture 2" descr="D:\Foreve\дорожное движ\конкурсПУТЕШЕСТВ,В СТРАНУ ДОРОЖН,ЗНАКОВ\пддФОТО\IMG-20170322-WA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12776"/>
            <a:ext cx="698477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56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7149480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04664"/>
            <a:ext cx="6851104" cy="1008112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/>
              <a:t>Игра: «Продолжи фразу»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" name="Picture 2" descr="D:\Foreve\дорожное движ\конкурсПУТЕШЕСТВ,В СТРАНУ ДОРОЖН,ЗНАКОВ\пддФОТО\IMG-20170322-WA0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40768"/>
            <a:ext cx="727280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" y="1474787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D:\Foreve\дорожное движ\конкурсПУТЕШЕСТВ,В СТРАНУ ДОРОЖН,ЗНАКОВ\пддФОТО\IMG-20170322-WA0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4671"/>
            <a:ext cx="8856984" cy="574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5277475"/>
            <a:ext cx="7776864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333333"/>
                </a:solidFill>
                <a:latin typeface="Arial"/>
                <a:ea typeface="Calibri"/>
                <a:cs typeface="+mj-cs"/>
              </a:rPr>
              <a:t>станция </a:t>
            </a:r>
            <a:r>
              <a:rPr lang="ru-RU" sz="4000" i="1" dirty="0">
                <a:solidFill>
                  <a:srgbClr val="333333"/>
                </a:solidFill>
                <a:latin typeface="Arial"/>
                <a:ea typeface="Calibri"/>
                <a:cs typeface="+mj-cs"/>
              </a:rPr>
              <a:t>«Светофорная»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6895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268760"/>
          </a:xfrm>
        </p:spPr>
        <p:txBody>
          <a:bodyPr>
            <a:no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3600" dirty="0" smtClean="0">
                <a:cs typeface="Times New Roman" pitchFamily="18" charset="0"/>
              </a:rPr>
              <a:t/>
            </a:r>
            <a:br>
              <a:rPr lang="ru-RU" sz="3600" dirty="0" smtClean="0">
                <a:cs typeface="Times New Roman" pitchFamily="18" charset="0"/>
              </a:rPr>
            </a:br>
            <a:r>
              <a:rPr lang="ru-RU" sz="3600" dirty="0">
                <a:cs typeface="Times New Roman" pitchFamily="18" charset="0"/>
              </a:rPr>
              <a:t/>
            </a:r>
            <a:br>
              <a:rPr lang="ru-RU" sz="3600" dirty="0">
                <a:cs typeface="Times New Roman" pitchFamily="18" charset="0"/>
              </a:rPr>
            </a:b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Игра «Верю – не верю»</a:t>
            </a:r>
            <a:endParaRPr lang="ru-RU" dirty="0"/>
          </a:p>
        </p:txBody>
      </p:sp>
      <p:pic>
        <p:nvPicPr>
          <p:cNvPr id="3074" name="Picture 2" descr="D:\Foreve\дорожное движ\конкурсПУТЕШЕСТВ,В СТРАНУ ДОРОЖН,ЗНАКОВ\пддФОТО\IMG-20170322-WA0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20688"/>
            <a:ext cx="720080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0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56792"/>
            <a:ext cx="7149480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476672"/>
            <a:ext cx="6851104" cy="936104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станция</a:t>
            </a:r>
            <a:r>
              <a:rPr lang="ru-RU" dirty="0"/>
              <a:t>: «Дорожные знаки».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5" name="Picture 5" descr="DSCN238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4320480" cy="286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DSCN23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01008"/>
            <a:ext cx="4177084" cy="3133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59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215</Words>
  <Application>Microsoft Office PowerPoint</Application>
  <PresentationFormat>Экран (4:3)</PresentationFormat>
  <Paragraphs>35</Paragraphs>
  <Slides>17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Georgia</vt:lpstr>
      <vt:lpstr>Times New Roman</vt:lpstr>
      <vt:lpstr>1_Тема Office</vt:lpstr>
      <vt:lpstr>4_Тема Office</vt:lpstr>
      <vt:lpstr>МБДОУ Д/С№8 «ЗЕРНЫШКО»</vt:lpstr>
      <vt:lpstr>Презентация PowerPoint</vt:lpstr>
      <vt:lpstr>Цель :</vt:lpstr>
      <vt:lpstr>Познавательно-игровое интегрированное развлечение для детей </vt:lpstr>
      <vt:lpstr>Презентация PowerPoint</vt:lpstr>
      <vt:lpstr>Презентация PowerPoint</vt:lpstr>
      <vt:lpstr>с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СПАСИБО 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Д/С№8 «ЗЕРНЫШКО»</dc:title>
  <dc:creator>Нина Евгеньевна</dc:creator>
  <cp:lastModifiedBy>DS</cp:lastModifiedBy>
  <cp:revision>36</cp:revision>
  <dcterms:created xsi:type="dcterms:W3CDTF">2016-08-08T17:41:34Z</dcterms:created>
  <dcterms:modified xsi:type="dcterms:W3CDTF">2017-03-23T06:10:31Z</dcterms:modified>
</cp:coreProperties>
</file>